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5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1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343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3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41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1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6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55B0-F6D2-4997-ADA2-041C514C3566}" type="datetimeFigureOut">
              <a:rPr lang="ru-RU" smtClean="0"/>
              <a:t>14.11.2025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FA6835-E08A-4254-86C2-FC40FAE755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1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КОНВЕКТИВТІ ЖЫЛУАЛМАСУ </a:t>
            </a:r>
            <a:br>
              <a:rPr lang="ru-RU" dirty="0" smtClean="0"/>
            </a:br>
            <a:r>
              <a:rPr lang="ru-RU" sz="2000" dirty="0" err="1" smtClean="0"/>
              <a:t>Құрастырған</a:t>
            </a:r>
            <a:r>
              <a:rPr lang="ru-RU" sz="2000" dirty="0" smtClean="0"/>
              <a:t>: ф.-</a:t>
            </a:r>
            <a:r>
              <a:rPr lang="ru-RU" sz="2000" dirty="0" err="1" smtClean="0"/>
              <a:t>м.ғ.к</a:t>
            </a:r>
            <a:r>
              <a:rPr lang="ru-RU" sz="2000" dirty="0" smtClean="0"/>
              <a:t>., </a:t>
            </a:r>
            <a:r>
              <a:rPr lang="ru-RU" sz="2000" dirty="0" err="1" smtClean="0"/>
              <a:t>қауымдастырылған</a:t>
            </a:r>
            <a:r>
              <a:rPr lang="ru-RU" sz="2000" dirty="0" smtClean="0"/>
              <a:t> профессор, </a:t>
            </a:r>
            <a:r>
              <a:rPr lang="ru-RU" sz="2000" dirty="0" err="1" smtClean="0"/>
              <a:t>жылуфизика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техникалық</a:t>
            </a:r>
            <a:r>
              <a:rPr lang="ru-RU" sz="2000" dirty="0" smtClean="0"/>
              <a:t> физика </a:t>
            </a:r>
            <a:r>
              <a:rPr lang="ru-RU" sz="2000" dirty="0" err="1" smtClean="0"/>
              <a:t>кафедрасының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доценті</a:t>
            </a:r>
            <a:r>
              <a:rPr lang="ru-RU" sz="2000" dirty="0" smtClean="0"/>
              <a:t> Исатаев М.С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125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174228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Әдебиет: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Цветков Ф.Ф. Задачник по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тепломассообмену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учеб. пособие / Ф.Ф. Цветков, Р.В. Керимов, В И. Величко. – М.: МЭИ, 2008. – 196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Теоретические основы теплотехники: учеб. пособие / В.И. Ляшков.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школа, 2007. – 300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Бойков Г.П. Основы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пособие / Г.П. Бойков, Ю.В.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В.М. Журавлев. – Красноярск: ИПЦ КГТУ, 2000. – 272 с.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Исатаев М.С. Газдар мен сұйықтардағы конвективті жылуалмасу. - Алматы: Қазақ университеті, 2019. – 100 с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Михеев М.А. Основы теплопередачи / М.А. Михеев, И.М. Михеева. – М.: Энергия, 1973. – 320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Теория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тепломассообмена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учеб. для вузов / С.И. Исаев, И.А.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В.И.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Кофанов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 под ред. А.И. Леонтьева. – М.: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1979. – 496 с. 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Краснощеков Е.А. Задачник по теплопередаче / Е.А. Краснощеков, А.С.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Сукомел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Энергия, 1980. – 288 с.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Исатаев С.И., Аскарова А.С., Болегенова С.А., Толеуов Г., Лаврищев О.А., Исатаев М.С., Шакиров А.Л. Специальный физический практикум по физической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аэродинамике: учебное пособие. – Алматы: </a:t>
            </a:r>
            <a:r>
              <a:rPr lang="kk-KZ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Қазақ университеті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– 220 с.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8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2725" y="1375719"/>
            <a:ext cx="10206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9</a:t>
            </a:r>
            <a:r>
              <a:rPr lang="ru-RU" b="1" dirty="0" smtClean="0"/>
              <a:t> ДӘРІС </a:t>
            </a:r>
          </a:p>
          <a:p>
            <a:pPr algn="ctr"/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7. ҚҰБЫРЛ</a:t>
            </a:r>
            <a:r>
              <a:rPr lang="en-US" b="1" dirty="0" smtClean="0"/>
              <a:t>A</a:t>
            </a:r>
            <a:r>
              <a:rPr lang="ru-RU" b="1" dirty="0" smtClean="0"/>
              <a:t>РД</a:t>
            </a:r>
            <a:r>
              <a:rPr lang="en-US" b="1" dirty="0" smtClean="0"/>
              <a:t>A</a:t>
            </a:r>
            <a:r>
              <a:rPr lang="ru-RU" b="1" dirty="0" smtClean="0"/>
              <a:t>ҒЫ СҰЙЫҚТЫҢ МӘЖБҮРЛІ </a:t>
            </a:r>
            <a:r>
              <a:rPr lang="en-US" b="1" dirty="0" smtClean="0"/>
              <a:t>A</a:t>
            </a:r>
            <a:r>
              <a:rPr lang="ru-RU" b="1" dirty="0" smtClean="0"/>
              <a:t>ҒУ ПРОЦЕСІН СИП</a:t>
            </a:r>
            <a:r>
              <a:rPr lang="en-US" b="1" dirty="0" smtClean="0"/>
              <a:t>A</a:t>
            </a:r>
            <a:r>
              <a:rPr lang="ru-RU" b="1" dirty="0" smtClean="0"/>
              <a:t>ТТ</a:t>
            </a:r>
            <a:r>
              <a:rPr lang="en-US" b="1" dirty="0" smtClean="0"/>
              <a:t>A</a:t>
            </a:r>
            <a:r>
              <a:rPr lang="ru-RU" b="1" dirty="0" smtClean="0"/>
              <a:t>У (</a:t>
            </a:r>
            <a:r>
              <a:rPr lang="ru-RU" b="1" dirty="0" err="1" smtClean="0"/>
              <a:t>жалғасы</a:t>
            </a:r>
            <a:r>
              <a:rPr lang="ru-RU" b="1" dirty="0" smtClean="0"/>
              <a:t>) 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err="1" smtClean="0"/>
              <a:t>Сұйықтың</a:t>
            </a:r>
            <a:r>
              <a:rPr lang="ru-RU" b="1" dirty="0" smtClean="0"/>
              <a:t> </a:t>
            </a:r>
            <a:r>
              <a:rPr lang="ru-RU" b="1" dirty="0" err="1" smtClean="0"/>
              <a:t>дөңгелек</a:t>
            </a:r>
            <a:r>
              <a:rPr lang="ru-RU" b="1" dirty="0" smtClean="0"/>
              <a:t> </a:t>
            </a:r>
            <a:r>
              <a:rPr lang="ru-RU" b="1" dirty="0" err="1" smtClean="0"/>
              <a:t>құбырд</a:t>
            </a:r>
            <a:r>
              <a:rPr lang="en-US" b="1" dirty="0" smtClean="0"/>
              <a:t>a </a:t>
            </a:r>
            <a:r>
              <a:rPr lang="en-US" b="1" dirty="0" err="1" smtClean="0"/>
              <a:t>a</a:t>
            </a:r>
            <a:r>
              <a:rPr lang="ru-RU" b="1" dirty="0" err="1" smtClean="0"/>
              <a:t>ғуы</a:t>
            </a:r>
            <a:r>
              <a:rPr lang="ru-RU" b="1" dirty="0" smtClean="0"/>
              <a:t>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err="1" smtClean="0"/>
              <a:t>судың</a:t>
            </a:r>
            <a:r>
              <a:rPr lang="ru-RU" b="1" dirty="0" smtClean="0"/>
              <a:t> м</a:t>
            </a:r>
            <a:r>
              <a:rPr lang="en-US" b="1" dirty="0" smtClean="0"/>
              <a:t>a</a:t>
            </a:r>
            <a:r>
              <a:rPr lang="ru-RU" b="1" dirty="0" smtClean="0"/>
              <a:t>тем</a:t>
            </a:r>
            <a:r>
              <a:rPr lang="en-US" b="1" dirty="0" smtClean="0"/>
              <a:t>a</a:t>
            </a:r>
            <a:r>
              <a:rPr lang="ru-RU" b="1" dirty="0" smtClean="0"/>
              <a:t>тик</a:t>
            </a:r>
            <a:r>
              <a:rPr lang="en-US" b="1" dirty="0" smtClean="0"/>
              <a:t>a</a:t>
            </a:r>
            <a:r>
              <a:rPr lang="ru-RU" b="1" dirty="0" err="1" smtClean="0"/>
              <a:t>лық</a:t>
            </a:r>
            <a:r>
              <a:rPr lang="ru-RU" b="1" dirty="0" smtClean="0"/>
              <a:t> сип</a:t>
            </a:r>
            <a:r>
              <a:rPr lang="en-US" b="1" dirty="0" smtClean="0"/>
              <a:t>a</a:t>
            </a:r>
            <a:r>
              <a:rPr lang="ru-RU" b="1" dirty="0" err="1" smtClean="0"/>
              <a:t>тт</a:t>
            </a:r>
            <a:r>
              <a:rPr lang="en-US" b="1" dirty="0" smtClean="0"/>
              <a:t>a</a:t>
            </a:r>
            <a:r>
              <a:rPr lang="ru-RU" b="1" dirty="0" smtClean="0"/>
              <a:t>м</a:t>
            </a:r>
            <a:r>
              <a:rPr lang="en-US" b="1" dirty="0" smtClean="0"/>
              <a:t>a</a:t>
            </a:r>
            <a:r>
              <a:rPr lang="ru-RU" b="1" dirty="0" err="1" smtClean="0"/>
              <a:t>сы</a:t>
            </a:r>
            <a:r>
              <a:rPr lang="ru-RU" b="1" dirty="0" smtClean="0"/>
              <a:t>. </a:t>
            </a:r>
            <a:r>
              <a:rPr lang="ru-RU" b="1" dirty="0" err="1" smtClean="0"/>
              <a:t>Тұр</a:t>
            </a:r>
            <a:r>
              <a:rPr lang="en-US" b="1" dirty="0" smtClean="0"/>
              <a:t>a</a:t>
            </a:r>
            <a:r>
              <a:rPr lang="ru-RU" b="1" dirty="0" err="1" smtClean="0"/>
              <a:t>қт</a:t>
            </a:r>
            <a:r>
              <a:rPr lang="en-US" b="1" dirty="0" smtClean="0"/>
              <a:t>a</a:t>
            </a:r>
            <a:r>
              <a:rPr lang="ru-RU" b="1" dirty="0" err="1" smtClean="0"/>
              <a:t>ндырылғ</a:t>
            </a:r>
            <a:r>
              <a:rPr lang="en-US" b="1" dirty="0" smtClean="0"/>
              <a:t>a</a:t>
            </a:r>
            <a:r>
              <a:rPr lang="ru-RU" b="1" dirty="0" smtClean="0"/>
              <a:t>н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 </a:t>
            </a:r>
            <a:r>
              <a:rPr lang="ru-RU" b="1" dirty="0" err="1" smtClean="0"/>
              <a:t>ұғымы</a:t>
            </a:r>
            <a:r>
              <a:rPr lang="ru-RU" b="1" dirty="0" smtClean="0"/>
              <a:t>. </a:t>
            </a:r>
            <a:r>
              <a:rPr lang="ru-RU" b="1" dirty="0" err="1" smtClean="0"/>
              <a:t>Тұр</a:t>
            </a:r>
            <a:r>
              <a:rPr lang="en-US" b="1" dirty="0" smtClean="0"/>
              <a:t>a</a:t>
            </a:r>
            <a:r>
              <a:rPr lang="ru-RU" b="1" dirty="0" err="1" smtClean="0"/>
              <a:t>қты</a:t>
            </a:r>
            <a:r>
              <a:rPr lang="ru-RU" b="1" dirty="0" smtClean="0"/>
              <a:t>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err="1" smtClean="0"/>
              <a:t>ғыны</a:t>
            </a:r>
            <a:r>
              <a:rPr lang="ru-RU" b="1" dirty="0" smtClean="0"/>
              <a:t> </a:t>
            </a:r>
            <a:r>
              <a:rPr lang="ru-RU" b="1" dirty="0" err="1" smtClean="0"/>
              <a:t>кезінде</a:t>
            </a:r>
            <a:r>
              <a:rPr lang="ru-RU" b="1" dirty="0" smtClean="0"/>
              <a:t> </a:t>
            </a:r>
            <a:r>
              <a:rPr lang="ru-RU" b="1" dirty="0" err="1" smtClean="0"/>
              <a:t>дөңгелек</a:t>
            </a:r>
            <a:r>
              <a:rPr lang="ru-RU" b="1" dirty="0" smtClean="0"/>
              <a:t> </a:t>
            </a:r>
            <a:r>
              <a:rPr lang="ru-RU" b="1" dirty="0" err="1" smtClean="0"/>
              <a:t>құбырд</a:t>
            </a:r>
            <a:r>
              <a:rPr lang="en-US" b="1" dirty="0" smtClean="0"/>
              <a:t>a</a:t>
            </a:r>
            <a:r>
              <a:rPr lang="ru-RU" b="1" dirty="0" err="1" smtClean="0"/>
              <a:t>ғы</a:t>
            </a:r>
            <a:r>
              <a:rPr lang="ru-RU" b="1" dirty="0" smtClean="0"/>
              <a:t> </a:t>
            </a:r>
            <a:r>
              <a:rPr lang="ru-RU" b="1" dirty="0" err="1" smtClean="0"/>
              <a:t>тұр</a:t>
            </a:r>
            <a:r>
              <a:rPr lang="en-US" b="1" dirty="0" smtClean="0"/>
              <a:t>a</a:t>
            </a:r>
            <a:r>
              <a:rPr lang="ru-RU" b="1" dirty="0" err="1" smtClean="0"/>
              <a:t>қт</a:t>
            </a:r>
            <a:r>
              <a:rPr lang="en-US" b="1" dirty="0" smtClean="0"/>
              <a:t>a</a:t>
            </a:r>
            <a:r>
              <a:rPr lang="ru-RU" b="1" dirty="0" err="1" smtClean="0"/>
              <a:t>ндырылғ</a:t>
            </a:r>
            <a:r>
              <a:rPr lang="en-US" b="1" dirty="0" smtClean="0"/>
              <a:t>a</a:t>
            </a:r>
            <a:r>
              <a:rPr lang="ru-RU" b="1" dirty="0" smtClean="0"/>
              <a:t>н </a:t>
            </a:r>
            <a:r>
              <a:rPr lang="ru-RU" b="1" dirty="0" err="1" smtClean="0"/>
              <a:t>жылу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лм</a:t>
            </a:r>
            <a:r>
              <a:rPr lang="en-US" b="1" dirty="0" smtClean="0"/>
              <a:t>a</a:t>
            </a:r>
            <a:r>
              <a:rPr lang="ru-RU" b="1" dirty="0" smtClean="0"/>
              <a:t>су </a:t>
            </a:r>
            <a:r>
              <a:rPr lang="ru-RU" b="1" dirty="0" err="1" smtClean="0"/>
              <a:t>кезіндегі</a:t>
            </a:r>
            <a:r>
              <a:rPr lang="ru-RU" b="1" dirty="0" smtClean="0"/>
              <a:t> </a:t>
            </a:r>
            <a:r>
              <a:rPr lang="ru-RU" b="1" dirty="0" err="1" smtClean="0"/>
              <a:t>жылд</a:t>
            </a:r>
            <a:r>
              <a:rPr lang="en-US" b="1" dirty="0" smtClean="0"/>
              <a:t>a</a:t>
            </a:r>
            <a:r>
              <a:rPr lang="ru-RU" b="1" dirty="0" err="1" smtClean="0"/>
              <a:t>мдықт</a:t>
            </a:r>
            <a:r>
              <a:rPr lang="en-US" b="1" dirty="0" smtClean="0"/>
              <a:t>a</a:t>
            </a:r>
            <a:r>
              <a:rPr lang="ru-RU" b="1" dirty="0" smtClean="0"/>
              <a:t>р мен темпер</a:t>
            </a:r>
            <a:r>
              <a:rPr lang="en-US" b="1" dirty="0" smtClean="0"/>
              <a:t>a</a:t>
            </a:r>
            <a:r>
              <a:rPr lang="ru-RU" b="1" dirty="0" smtClean="0"/>
              <a:t>тур</a:t>
            </a:r>
            <a:r>
              <a:rPr lang="en-US" b="1" dirty="0" smtClean="0"/>
              <a:t>a</a:t>
            </a:r>
            <a:r>
              <a:rPr lang="ru-RU" b="1" dirty="0" smtClean="0"/>
              <a:t>л</a:t>
            </a:r>
            <a:r>
              <a:rPr lang="en-US" b="1" dirty="0" smtClean="0"/>
              <a:t>a</a:t>
            </a:r>
            <a:r>
              <a:rPr lang="ru-RU" b="1" dirty="0" smtClean="0"/>
              <a:t>р </a:t>
            </a:r>
            <a:r>
              <a:rPr lang="ru-RU" b="1" dirty="0" err="1" smtClean="0"/>
              <a:t>өрісі</a:t>
            </a:r>
            <a:r>
              <a:rPr lang="ru-RU" b="1" dirty="0" smtClean="0"/>
              <a:t>. Л</a:t>
            </a:r>
            <a:r>
              <a:rPr lang="en-US" b="1" dirty="0" smtClean="0"/>
              <a:t>a</a:t>
            </a:r>
            <a:r>
              <a:rPr lang="ru-RU" b="1" dirty="0" err="1" smtClean="0"/>
              <a:t>йон</a:t>
            </a:r>
            <a:r>
              <a:rPr lang="ru-RU" b="1" dirty="0" smtClean="0"/>
              <a:t> </a:t>
            </a:r>
            <a:r>
              <a:rPr lang="ru-RU" b="1" dirty="0" err="1" smtClean="0"/>
              <a:t>интегр</a:t>
            </a:r>
            <a:r>
              <a:rPr lang="en-US" b="1" dirty="0" smtClean="0"/>
              <a:t>a</a:t>
            </a:r>
            <a:r>
              <a:rPr lang="ru-RU" b="1" dirty="0" err="1" smtClean="0"/>
              <a:t>лы</a:t>
            </a:r>
            <a:r>
              <a:rPr lang="ru-RU" b="1" dirty="0" smtClean="0"/>
              <a:t>.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r>
              <a:rPr lang="ru-RU" b="1" dirty="0" err="1"/>
              <a:t>Мақсаты</a:t>
            </a:r>
            <a:endParaRPr lang="ru-RU" b="1" dirty="0"/>
          </a:p>
          <a:p>
            <a:r>
              <a:rPr lang="ru-RU" dirty="0" err="1"/>
              <a:t>Ламинарлы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турбулентті</a:t>
            </a:r>
            <a:r>
              <a:rPr lang="ru-RU" dirty="0"/>
              <a:t> </a:t>
            </a:r>
            <a:r>
              <a:rPr lang="ru-RU" dirty="0" err="1"/>
              <a:t>ағындардағы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беру </a:t>
            </a:r>
            <a:r>
              <a:rPr lang="ru-RU" dirty="0" err="1"/>
              <a:t>коэффициентін</a:t>
            </a:r>
            <a:r>
              <a:rPr lang="ru-RU" dirty="0"/>
              <a:t> </a:t>
            </a:r>
            <a:r>
              <a:rPr lang="ru-RU" dirty="0" err="1"/>
              <a:t>анықтайтын</a:t>
            </a:r>
            <a:r>
              <a:rPr lang="ru-RU" dirty="0"/>
              <a:t> </a:t>
            </a:r>
            <a:r>
              <a:rPr lang="ru-RU" dirty="0" err="1"/>
              <a:t>корреляцияларды</a:t>
            </a:r>
            <a:r>
              <a:rPr lang="ru-RU" dirty="0"/>
              <a:t>, </a:t>
            </a:r>
            <a:r>
              <a:rPr lang="ru-RU" dirty="0" err="1"/>
              <a:t>гидродинамикалық</a:t>
            </a:r>
            <a:r>
              <a:rPr lang="ru-RU" dirty="0"/>
              <a:t>/</a:t>
            </a:r>
            <a:r>
              <a:rPr lang="ru-RU" dirty="0" err="1"/>
              <a:t>жылулық</a:t>
            </a:r>
            <a:r>
              <a:rPr lang="ru-RU" dirty="0"/>
              <a:t> </a:t>
            </a:r>
            <a:r>
              <a:rPr lang="ru-RU" dirty="0" err="1"/>
              <a:t>тұрақтану</a:t>
            </a:r>
            <a:r>
              <a:rPr lang="ru-RU" dirty="0"/>
              <a:t> </a:t>
            </a:r>
            <a:r>
              <a:rPr lang="ru-RU" dirty="0" err="1"/>
              <a:t>эффектілерін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кедір-бұдырлықтың</a:t>
            </a:r>
            <a:r>
              <a:rPr lang="ru-RU" dirty="0"/>
              <a:t> </a:t>
            </a:r>
            <a:r>
              <a:rPr lang="ru-RU" dirty="0" err="1"/>
              <a:t>әсерін</a:t>
            </a:r>
            <a:r>
              <a:rPr lang="ru-RU" dirty="0"/>
              <a:t> </a:t>
            </a:r>
            <a:r>
              <a:rPr lang="ru-RU" dirty="0" err="1"/>
              <a:t>үйрету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4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50" y="815026"/>
            <a:ext cx="6712112" cy="50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4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58" y="605554"/>
            <a:ext cx="7320780" cy="49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7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58" y="441173"/>
            <a:ext cx="6651473" cy="57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6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84" y="1307160"/>
            <a:ext cx="8526630" cy="33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" y="557915"/>
            <a:ext cx="6852987" cy="52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3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02" y="651455"/>
            <a:ext cx="7638091" cy="46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4043" y="182330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Бақылау</a:t>
            </a:r>
            <a:r>
              <a:rPr lang="ru-RU" b="1" dirty="0"/>
              <a:t> </a:t>
            </a:r>
            <a:r>
              <a:rPr lang="ru-RU" b="1" dirty="0" err="1"/>
              <a:t>сұрақтары</a:t>
            </a:r>
            <a:endParaRPr lang="ru-RU" b="1" dirty="0"/>
          </a:p>
          <a:p>
            <a:pPr>
              <a:buFont typeface="+mj-lt"/>
              <a:buAutoNum type="arabicPeriod"/>
            </a:pPr>
            <a:r>
              <a:rPr lang="ru-RU" dirty="0" err="1"/>
              <a:t>Диттус</a:t>
            </a:r>
            <a:r>
              <a:rPr lang="ru-RU" dirty="0"/>
              <a:t>–</a:t>
            </a:r>
            <a:r>
              <a:rPr lang="ru-RU" dirty="0" err="1"/>
              <a:t>Бойтер</a:t>
            </a:r>
            <a:r>
              <a:rPr lang="ru-RU" dirty="0"/>
              <a:t> </a:t>
            </a:r>
            <a:r>
              <a:rPr lang="ru-RU" dirty="0" err="1"/>
              <a:t>теңдеуі</a:t>
            </a:r>
            <a:r>
              <a:rPr lang="ru-RU" dirty="0"/>
              <a:t> </a:t>
            </a:r>
            <a:r>
              <a:rPr lang="ru-RU" dirty="0" err="1"/>
              <a:t>қандай</a:t>
            </a:r>
            <a:r>
              <a:rPr lang="ru-RU" dirty="0"/>
              <a:t> </a:t>
            </a:r>
            <a:r>
              <a:rPr lang="ru-RU" dirty="0" err="1"/>
              <a:t>режимде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Гидродинамикалық</a:t>
            </a:r>
            <a:r>
              <a:rPr lang="ru-RU" dirty="0"/>
              <a:t> </a:t>
            </a:r>
            <a:r>
              <a:rPr lang="ru-RU" dirty="0" err="1"/>
              <a:t>тұрақтану</a:t>
            </a:r>
            <a:r>
              <a:rPr lang="ru-RU" dirty="0"/>
              <a:t> </a:t>
            </a:r>
            <a:r>
              <a:rPr lang="ru-RU" dirty="0" err="1"/>
              <a:t>аймағында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беру неге </a:t>
            </a:r>
            <a:r>
              <a:rPr lang="ru-RU" dirty="0" err="1"/>
              <a:t>жоғары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Гидравликалық</a:t>
            </a:r>
            <a:r>
              <a:rPr lang="ru-RU" dirty="0"/>
              <a:t> диаметр </a:t>
            </a:r>
            <a:r>
              <a:rPr lang="ru-RU" dirty="0" err="1"/>
              <a:t>нені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Кедір-бұдырлық</a:t>
            </a:r>
            <a:r>
              <a:rPr lang="ru-RU" dirty="0"/>
              <a:t>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алмасуға</a:t>
            </a:r>
            <a:r>
              <a:rPr lang="ru-RU" dirty="0"/>
              <a:t>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?</a:t>
            </a:r>
          </a:p>
          <a:p>
            <a:pPr>
              <a:buFont typeface="+mj-lt"/>
              <a:buAutoNum type="arabicPeriod"/>
            </a:pPr>
            <a:r>
              <a:rPr lang="ru-RU" dirty="0" err="1"/>
              <a:t>Дөңгелек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қималы</a:t>
            </a:r>
            <a:r>
              <a:rPr lang="ru-RU" dirty="0"/>
              <a:t> </a:t>
            </a:r>
            <a:r>
              <a:rPr lang="ru-RU" dirty="0" err="1"/>
              <a:t>құбырларда</a:t>
            </a:r>
            <a:r>
              <a:rPr lang="ru-RU" dirty="0"/>
              <a:t> </a:t>
            </a:r>
            <a:r>
              <a:rPr lang="en-US" dirty="0"/>
              <a:t>Nu </a:t>
            </a:r>
            <a:r>
              <a:rPr lang="ru-RU" dirty="0" err="1"/>
              <a:t>қалай</a:t>
            </a:r>
            <a:r>
              <a:rPr lang="ru-RU" dirty="0"/>
              <a:t> </a:t>
            </a:r>
            <a:r>
              <a:rPr lang="ru-RU" dirty="0" err="1"/>
              <a:t>есептеледі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1864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</TotalTime>
  <Words>438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КОНВЕКТИВТІ ЖЫЛУАЛМАСУ  Құрастырған: ф.-м.ғ.к., қауымдастырылған профессор, жылуфизика және техникалық физика кафедрасының доценті Исатаев М.С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КОНВЕКТИВТІ ЖЫЛУАЛМАСУ  Құрастырған: ф.-м.ғ.к., қауымдастырылған профессор, жылуфизика және техникалық физика кафедрасының доценті Исатаев М.С</dc:title>
  <dc:creator>Исатаев Мухтар</dc:creator>
  <cp:lastModifiedBy>Исатаев Мухтар</cp:lastModifiedBy>
  <cp:revision>12</cp:revision>
  <dcterms:created xsi:type="dcterms:W3CDTF">2025-11-14T04:37:34Z</dcterms:created>
  <dcterms:modified xsi:type="dcterms:W3CDTF">2025-11-14T07:57:25Z</dcterms:modified>
</cp:coreProperties>
</file>